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</p:sldMasterIdLst>
  <p:sldIdLst>
    <p:sldId id="256" r:id="rId2"/>
    <p:sldId id="262" r:id="rId3"/>
    <p:sldId id="261" r:id="rId4"/>
    <p:sldId id="263" r:id="rId5"/>
    <p:sldId id="265" r:id="rId6"/>
    <p:sldId id="266" r:id="rId7"/>
    <p:sldId id="258" r:id="rId8"/>
    <p:sldId id="264" r:id="rId9"/>
    <p:sldId id="26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35CD7-DB7D-416E-9932-8D03FD10C65A}" type="datetimeFigureOut">
              <a:rPr lang="en-US" smtClean="0"/>
              <a:t>4/22/2019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8598D18-3A72-4977-9B96-B8111098648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777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35CD7-DB7D-416E-9932-8D03FD10C65A}" type="datetimeFigureOut">
              <a:rPr lang="en-US" smtClean="0"/>
              <a:t>4/22/2019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98D18-3A72-4977-9B96-B8111098648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647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35CD7-DB7D-416E-9932-8D03FD10C65A}" type="datetimeFigureOut">
              <a:rPr lang="en-US" smtClean="0"/>
              <a:t>4/22/2019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98D18-3A72-4977-9B96-B8111098648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875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35CD7-DB7D-416E-9932-8D03FD10C65A}" type="datetimeFigureOut">
              <a:rPr lang="en-US" smtClean="0"/>
              <a:t>4/22/2019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98D18-3A72-4977-9B96-B8111098648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669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35CD7-DB7D-416E-9932-8D03FD10C65A}" type="datetimeFigureOut">
              <a:rPr lang="en-US" smtClean="0"/>
              <a:t>4/22/2019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98D18-3A72-4977-9B96-B8111098648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12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35CD7-DB7D-416E-9932-8D03FD10C65A}" type="datetimeFigureOut">
              <a:rPr lang="en-US" smtClean="0"/>
              <a:t>4/22/2019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98D18-3A72-4977-9B96-B8111098648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182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35CD7-DB7D-416E-9932-8D03FD10C65A}" type="datetimeFigureOut">
              <a:rPr lang="en-US" smtClean="0"/>
              <a:t>4/22/2019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98D18-3A72-4977-9B96-B8111098648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220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35CD7-DB7D-416E-9932-8D03FD10C65A}" type="datetimeFigureOut">
              <a:rPr lang="en-US" smtClean="0"/>
              <a:t>4/22/2019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98D18-3A72-4977-9B96-B8111098648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4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35CD7-DB7D-416E-9932-8D03FD10C65A}" type="datetimeFigureOut">
              <a:rPr lang="en-US" smtClean="0"/>
              <a:t>4/22/2019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98D18-3A72-4977-9B96-B811109864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35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35CD7-DB7D-416E-9932-8D03FD10C65A}" type="datetimeFigureOut">
              <a:rPr lang="en-US" smtClean="0"/>
              <a:t>4/22/2019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98D18-3A72-4977-9B96-B8111098648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92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5535CD7-DB7D-416E-9932-8D03FD10C65A}" type="datetimeFigureOut">
              <a:rPr lang="en-US" smtClean="0"/>
              <a:t>4/22/2019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98D18-3A72-4977-9B96-B8111098648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282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35CD7-DB7D-416E-9932-8D03FD10C65A}" type="datetimeFigureOut">
              <a:rPr lang="en-US" smtClean="0"/>
              <a:t>4/22/2019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8598D18-3A72-4977-9B96-B8111098648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02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37">
            <a:extLst>
              <a:ext uri="{FF2B5EF4-FFF2-40B4-BE49-F238E27FC236}">
                <a16:creationId xmlns:a16="http://schemas.microsoft.com/office/drawing/2014/main" id="{14C12901-9FCC-461E-A64A-89B479123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7302CA0-6CF6-4C1B-8D33-839B6E20D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579" y="804519"/>
            <a:ext cx="9603275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 b="0" i="0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2017 Celebration</a:t>
            </a:r>
            <a:br>
              <a:rPr lang="en-US" sz="3200" b="0" i="0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200" b="0" i="0" kern="1200" cap="all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28FD6E-3A93-4AB6-B55A-2ADE5BC16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1579" y="2015732"/>
            <a:ext cx="9603275" cy="3579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800" b="1" dirty="0"/>
              <a:t>Hosted by Descendants</a:t>
            </a:r>
          </a:p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2800" b="1" dirty="0"/>
              <a:t>Of </a:t>
            </a:r>
          </a:p>
          <a:p>
            <a:pPr indent="-228600" algn="ctr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indent="-228600" algn="ctr">
              <a:buFont typeface="Arial" panose="020B0604020202020204" pitchFamily="34" charset="0"/>
              <a:buChar char="•"/>
            </a:pPr>
            <a:r>
              <a:rPr lang="en-US" sz="3600" b="1" dirty="0"/>
              <a:t>Mary Eliza  Alexander Pollock</a:t>
            </a:r>
          </a:p>
        </p:txBody>
      </p:sp>
    </p:spTree>
    <p:extLst>
      <p:ext uri="{BB962C8B-B14F-4D97-AF65-F5344CB8AC3E}">
        <p14:creationId xmlns:p14="http://schemas.microsoft.com/office/powerpoint/2010/main" val="1419374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7CFDABDB-3D21-448D-BA26-7531650E3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43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D928781-2F65-4D0A-BE59-6EC5C49A9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73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9B9EEED2-2667-448E-AC5F-1A231899A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75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3DFFBA-05AF-4208-BF61-86E340DE3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62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60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30E342A-6F07-4A8E-BDD5-96456C8B1A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1" r="1743"/>
          <a:stretch/>
        </p:blipFill>
        <p:spPr>
          <a:xfrm>
            <a:off x="777340" y="295848"/>
            <a:ext cx="10789920" cy="613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2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DE51418-D746-44A6-80C2-347519ABF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22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490130-96F0-472C-A981-D10A486A1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97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table&#10;&#10;Description automatically generated">
            <a:extLst>
              <a:ext uri="{FF2B5EF4-FFF2-40B4-BE49-F238E27FC236}">
                <a16:creationId xmlns:a16="http://schemas.microsoft.com/office/drawing/2014/main" id="{562A3523-F60F-4906-95C1-BA3CE28F6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3294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</Words>
  <Application>Microsoft Office PowerPoint</Application>
  <PresentationFormat>Widescreen</PresentationFormat>
  <Paragraphs>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Gill Sans MT</vt:lpstr>
      <vt:lpstr>Gallery</vt:lpstr>
      <vt:lpstr>2017 Celebration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 Celebration</dc:title>
  <dc:creator>Helen Hilliard</dc:creator>
  <cp:lastModifiedBy>Lakarven Pitts</cp:lastModifiedBy>
  <cp:revision>6</cp:revision>
  <dcterms:created xsi:type="dcterms:W3CDTF">2019-04-13T00:15:39Z</dcterms:created>
  <dcterms:modified xsi:type="dcterms:W3CDTF">2019-04-23T02:15:12Z</dcterms:modified>
</cp:coreProperties>
</file>